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omments/modernComment_10D_B7E46AF2.xml" ContentType="application/vnd.ms-powerpoint.comments+xml"/>
  <Override PartName="/ppt/comments/modernComment_11B_AB95151A.xml" ContentType="application/vnd.ms-powerpoint.comments+xml"/>
  <Override PartName="/ppt/comments/modernComment_104_638F783C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9" r:id="rId5"/>
    <p:sldId id="301" r:id="rId6"/>
    <p:sldId id="302" r:id="rId7"/>
    <p:sldId id="272" r:id="rId8"/>
    <p:sldId id="298" r:id="rId9"/>
    <p:sldId id="283" r:id="rId10"/>
    <p:sldId id="260" r:id="rId11"/>
    <p:sldId id="289" r:id="rId12"/>
    <p:sldId id="291" r:id="rId13"/>
    <p:sldId id="292" r:id="rId14"/>
    <p:sldId id="284" r:id="rId15"/>
    <p:sldId id="294" r:id="rId16"/>
    <p:sldId id="296" r:id="rId17"/>
    <p:sldId id="293" r:id="rId18"/>
    <p:sldId id="295" r:id="rId19"/>
    <p:sldId id="300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4F5354-A295-F069-12C0-CC2C6ACB9D1D}" name="Jeff Reimold" initials="JR" userId="S::jeff@menofiron.org::dc725551-c240-472b-9f9f-a2e1dd0b95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8"/>
    <p:restoredTop sz="94225"/>
  </p:normalViewPr>
  <p:slideViewPr>
    <p:cSldViewPr snapToGrid="0" snapToObjects="1">
      <p:cViewPr varScale="1">
        <p:scale>
          <a:sx n="89" d="100"/>
          <a:sy n="89" d="100"/>
        </p:scale>
        <p:origin x="19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omments/modernComment_104_638F78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29191C-7DF2-424E-BE64-D4A1B673EB08}" authorId="{FA4F5354-A295-F069-12C0-CC2C6ACB9D1D}" created="2022-07-22T19:20:06.421">
    <pc:sldMkLst xmlns:pc="http://schemas.microsoft.com/office/powerpoint/2013/main/command">
      <pc:docMk/>
      <pc:sldMk cId="1670346812" sldId="260"/>
    </pc:sldMkLst>
    <p188:txBody>
      <a:bodyPr/>
      <a:lstStyle/>
      <a:p>
        <a:r>
          <a:rPr lang="en-US"/>
          <a:t>Branding</a:t>
        </a:r>
      </a:p>
    </p188:txBody>
  </p188:cm>
</p188:cmLst>
</file>

<file path=ppt/comments/modernComment_10D_B7E46A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71E36A-C3F6-4C37-B994-7217A9A870CA}" authorId="{FA4F5354-A295-F069-12C0-CC2C6ACB9D1D}" created="2022-07-22T19:19:22.450">
    <pc:sldMkLst xmlns:pc="http://schemas.microsoft.com/office/powerpoint/2013/main/command">
      <pc:docMk/>
      <pc:sldMk cId="3085200114" sldId="269"/>
    </pc:sldMkLst>
    <p188:txBody>
      <a:bodyPr/>
      <a:lstStyle/>
      <a:p>
        <a:r>
          <a:rPr lang="en-US"/>
          <a:t>make it pretty</a:t>
        </a:r>
      </a:p>
    </p188:txBody>
  </p188:cm>
</p188:cmLst>
</file>

<file path=ppt/comments/modernComment_11B_AB9515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0676B2-0801-4D00-8ED9-7A5E0927DEE9}" authorId="{FA4F5354-A295-F069-12C0-CC2C6ACB9D1D}" created="2022-07-22T19:19:51.655">
    <pc:sldMkLst xmlns:pc="http://schemas.microsoft.com/office/powerpoint/2013/main/command">
      <pc:docMk/>
      <pc:sldMk cId="2878674202" sldId="283"/>
    </pc:sldMkLst>
    <p188:txBody>
      <a:bodyPr/>
      <a:lstStyle/>
      <a:p>
        <a:r>
          <a:rPr lang="en-US"/>
          <a:t>make it pretty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55894-81AE-2640-8B57-29EC0461706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8C84A5-E75E-B645-ABA1-442FCA8DF2AC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Raleway" panose="020B0003030101060003" pitchFamily="34" charset="0"/>
            </a:rPr>
            <a:t>Board of Directors</a:t>
          </a:r>
        </a:p>
      </dgm:t>
    </dgm:pt>
    <dgm:pt modelId="{BADD8918-D429-8440-A411-2F7D207198B4}" type="parTrans" cxnId="{E94AE9D0-4976-1E42-A5E3-EFDC27DB496C}">
      <dgm:prSet/>
      <dgm:spPr/>
      <dgm:t>
        <a:bodyPr/>
        <a:lstStyle/>
        <a:p>
          <a:endParaRPr lang="en-US"/>
        </a:p>
      </dgm:t>
    </dgm:pt>
    <dgm:pt modelId="{A4DD5B0D-059E-934A-8ACF-C90A40094039}" type="sibTrans" cxnId="{E94AE9D0-4976-1E42-A5E3-EFDC27DB496C}">
      <dgm:prSet/>
      <dgm:spPr/>
      <dgm:t>
        <a:bodyPr/>
        <a:lstStyle/>
        <a:p>
          <a:endParaRPr lang="en-US"/>
        </a:p>
      </dgm:t>
    </dgm:pt>
    <dgm:pt modelId="{27243949-1C78-BA48-908A-F4EC60871829}">
      <dgm:prSet phldrT="[Text]"/>
      <dgm:spPr>
        <a:solidFill>
          <a:schemeClr val="tx1"/>
        </a:solidFill>
      </dgm:spPr>
      <dgm:t>
        <a:bodyPr/>
        <a:lstStyle/>
        <a:p>
          <a:r>
            <a:rPr lang="en-US" b="1" dirty="0">
              <a:latin typeface="Raleway" panose="020B0003030101060003" pitchFamily="34" charset="0"/>
            </a:rPr>
            <a:t>Leadership Team</a:t>
          </a:r>
        </a:p>
      </dgm:t>
    </dgm:pt>
    <dgm:pt modelId="{3C99064A-320E-8A4E-A542-9550B2BE6727}" type="parTrans" cxnId="{DD4DA3A1-137A-654B-B09E-E3AA199CD4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DB4FE51-3BF8-8A43-B321-D35EEDDBA047}" type="sibTrans" cxnId="{DD4DA3A1-137A-654B-B09E-E3AA199CD4B5}">
      <dgm:prSet/>
      <dgm:spPr/>
      <dgm:t>
        <a:bodyPr/>
        <a:lstStyle/>
        <a:p>
          <a:endParaRPr lang="en-US"/>
        </a:p>
      </dgm:t>
    </dgm:pt>
    <dgm:pt modelId="{474217B2-0532-0242-A808-EB1B9867FB94}">
      <dgm:prSet phldrT="[Text]"/>
      <dgm:spPr>
        <a:solidFill>
          <a:schemeClr val="tx1"/>
        </a:solidFill>
      </dgm:spPr>
      <dgm:t>
        <a:bodyPr/>
        <a:lstStyle/>
        <a:p>
          <a:r>
            <a:rPr lang="en-US" b="1" dirty="0">
              <a:latin typeface="Raleway" panose="020B0003030101060003" pitchFamily="34" charset="0"/>
            </a:rPr>
            <a:t>Iron Table</a:t>
          </a:r>
        </a:p>
      </dgm:t>
    </dgm:pt>
    <dgm:pt modelId="{C6E1A9D7-132E-7A40-B28C-67CE3AD13AC3}" type="parTrans" cxnId="{35191A9B-CA34-C74D-81AB-7711E1BCA53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1DD9A63-43DC-2649-B9C0-42D9CDA9BBDD}" type="sibTrans" cxnId="{35191A9B-CA34-C74D-81AB-7711E1BCA53C}">
      <dgm:prSet/>
      <dgm:spPr/>
      <dgm:t>
        <a:bodyPr/>
        <a:lstStyle/>
        <a:p>
          <a:endParaRPr lang="en-US"/>
        </a:p>
      </dgm:t>
    </dgm:pt>
    <dgm:pt modelId="{BE58A41B-CB9F-F24B-92D9-417768BB2ECD}">
      <dgm:prSet phldrT="[Text]"/>
      <dgm:spPr>
        <a:solidFill>
          <a:schemeClr val="tx1"/>
        </a:solidFill>
      </dgm:spPr>
      <dgm:t>
        <a:bodyPr/>
        <a:lstStyle/>
        <a:p>
          <a:r>
            <a:rPr lang="en-US" b="1" dirty="0">
              <a:latin typeface="Raleway" panose="020B0003030101060003" pitchFamily="34" charset="0"/>
            </a:rPr>
            <a:t>Iron Rep</a:t>
          </a:r>
        </a:p>
      </dgm:t>
    </dgm:pt>
    <dgm:pt modelId="{ADAEC439-1703-3242-954B-0651B6372AA0}" type="parTrans" cxnId="{DFD54824-63CB-BE4F-AE3E-C2648DD97C6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9F9447C-2A95-224F-A36D-52181D668479}" type="sibTrans" cxnId="{DFD54824-63CB-BE4F-AE3E-C2648DD97C6C}">
      <dgm:prSet/>
      <dgm:spPr/>
      <dgm:t>
        <a:bodyPr/>
        <a:lstStyle/>
        <a:p>
          <a:endParaRPr lang="en-US"/>
        </a:p>
      </dgm:t>
    </dgm:pt>
    <dgm:pt modelId="{DE6E24B0-9062-E24A-8153-CA081A953DA5}" type="pres">
      <dgm:prSet presAssocID="{5AB55894-81AE-2640-8B57-29EC0461706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8E2682D-FC43-0F43-8732-F0CAEAADD8B9}" type="pres">
      <dgm:prSet presAssocID="{2C8C84A5-E75E-B645-ABA1-442FCA8DF2AC}" presName="textCenter" presStyleLbl="node1" presStyleIdx="0" presStyleCnt="4"/>
      <dgm:spPr/>
    </dgm:pt>
    <dgm:pt modelId="{F79CA8A5-91A3-1E49-8EAF-C752EF406C72}" type="pres">
      <dgm:prSet presAssocID="{2C8C84A5-E75E-B645-ABA1-442FCA8DF2AC}" presName="cycle_1" presStyleCnt="0"/>
      <dgm:spPr/>
    </dgm:pt>
    <dgm:pt modelId="{F6B46288-ACA3-D447-91D9-550DAA3187E6}" type="pres">
      <dgm:prSet presAssocID="{27243949-1C78-BA48-908A-F4EC60871829}" presName="childCenter1" presStyleLbl="node1" presStyleIdx="1" presStyleCnt="4"/>
      <dgm:spPr/>
    </dgm:pt>
    <dgm:pt modelId="{55A4EEA1-1CC3-3746-9FC1-AB96FE42C9DA}" type="pres">
      <dgm:prSet presAssocID="{C6E1A9D7-132E-7A40-B28C-67CE3AD13AC3}" presName="Name141" presStyleLbl="parChTrans1D3" presStyleIdx="0" presStyleCnt="2"/>
      <dgm:spPr/>
    </dgm:pt>
    <dgm:pt modelId="{45106DF4-8A55-3643-A0E6-F667B35CCE50}" type="pres">
      <dgm:prSet presAssocID="{474217B2-0532-0242-A808-EB1B9867FB94}" presName="text1" presStyleLbl="node1" presStyleIdx="2" presStyleCnt="4">
        <dgm:presLayoutVars>
          <dgm:bulletEnabled val="1"/>
        </dgm:presLayoutVars>
      </dgm:prSet>
      <dgm:spPr/>
    </dgm:pt>
    <dgm:pt modelId="{F976D3B8-23B7-8644-AF49-DF85A3C122F6}" type="pres">
      <dgm:prSet presAssocID="{ADAEC439-1703-3242-954B-0651B6372AA0}" presName="Name141" presStyleLbl="parChTrans1D3" presStyleIdx="1" presStyleCnt="2"/>
      <dgm:spPr/>
    </dgm:pt>
    <dgm:pt modelId="{CC2D2BD5-5C74-444B-BF75-2367DD5F5948}" type="pres">
      <dgm:prSet presAssocID="{BE58A41B-CB9F-F24B-92D9-417768BB2ECD}" presName="text1" presStyleLbl="node1" presStyleIdx="3" presStyleCnt="4">
        <dgm:presLayoutVars>
          <dgm:bulletEnabled val="1"/>
        </dgm:presLayoutVars>
      </dgm:prSet>
      <dgm:spPr/>
    </dgm:pt>
    <dgm:pt modelId="{C7BA0E6D-6F6D-7C4B-B826-35574881243A}" type="pres">
      <dgm:prSet presAssocID="{3C99064A-320E-8A4E-A542-9550B2BE6727}" presName="Name144" presStyleLbl="parChTrans1D2" presStyleIdx="0" presStyleCnt="1"/>
      <dgm:spPr/>
    </dgm:pt>
  </dgm:ptLst>
  <dgm:cxnLst>
    <dgm:cxn modelId="{69B9351F-AE94-1F41-8ECC-61B4E1EDFE69}" type="presOf" srcId="{5AB55894-81AE-2640-8B57-29EC04617069}" destId="{DE6E24B0-9062-E24A-8153-CA081A953DA5}" srcOrd="0" destOrd="0" presId="urn:microsoft.com/office/officeart/2008/layout/RadialCluster"/>
    <dgm:cxn modelId="{B624B61F-C839-2346-8EAE-A5D27BF6E36D}" type="presOf" srcId="{27243949-1C78-BA48-908A-F4EC60871829}" destId="{F6B46288-ACA3-D447-91D9-550DAA3187E6}" srcOrd="0" destOrd="0" presId="urn:microsoft.com/office/officeart/2008/layout/RadialCluster"/>
    <dgm:cxn modelId="{DFD54824-63CB-BE4F-AE3E-C2648DD97C6C}" srcId="{27243949-1C78-BA48-908A-F4EC60871829}" destId="{BE58A41B-CB9F-F24B-92D9-417768BB2ECD}" srcOrd="1" destOrd="0" parTransId="{ADAEC439-1703-3242-954B-0651B6372AA0}" sibTransId="{89F9447C-2A95-224F-A36D-52181D668479}"/>
    <dgm:cxn modelId="{77FAFC25-0648-7349-A829-E1C0E1A608B9}" type="presOf" srcId="{ADAEC439-1703-3242-954B-0651B6372AA0}" destId="{F976D3B8-23B7-8644-AF49-DF85A3C122F6}" srcOrd="0" destOrd="0" presId="urn:microsoft.com/office/officeart/2008/layout/RadialCluster"/>
    <dgm:cxn modelId="{20821D37-879F-ED40-998C-107AD5D87DED}" type="presOf" srcId="{2C8C84A5-E75E-B645-ABA1-442FCA8DF2AC}" destId="{18E2682D-FC43-0F43-8732-F0CAEAADD8B9}" srcOrd="0" destOrd="0" presId="urn:microsoft.com/office/officeart/2008/layout/RadialCluster"/>
    <dgm:cxn modelId="{35191A9B-CA34-C74D-81AB-7711E1BCA53C}" srcId="{27243949-1C78-BA48-908A-F4EC60871829}" destId="{474217B2-0532-0242-A808-EB1B9867FB94}" srcOrd="0" destOrd="0" parTransId="{C6E1A9D7-132E-7A40-B28C-67CE3AD13AC3}" sibTransId="{21DD9A63-43DC-2649-B9C0-42D9CDA9BBDD}"/>
    <dgm:cxn modelId="{E09B269C-DE55-3F45-94B6-9D90DA03DEF2}" type="presOf" srcId="{474217B2-0532-0242-A808-EB1B9867FB94}" destId="{45106DF4-8A55-3643-A0E6-F667B35CCE50}" srcOrd="0" destOrd="0" presId="urn:microsoft.com/office/officeart/2008/layout/RadialCluster"/>
    <dgm:cxn modelId="{DD4DA3A1-137A-654B-B09E-E3AA199CD4B5}" srcId="{2C8C84A5-E75E-B645-ABA1-442FCA8DF2AC}" destId="{27243949-1C78-BA48-908A-F4EC60871829}" srcOrd="0" destOrd="0" parTransId="{3C99064A-320E-8A4E-A542-9550B2BE6727}" sibTransId="{1DB4FE51-3BF8-8A43-B321-D35EEDDBA047}"/>
    <dgm:cxn modelId="{9BD31BB0-54AB-E44F-9C97-626EFA972B51}" type="presOf" srcId="{BE58A41B-CB9F-F24B-92D9-417768BB2ECD}" destId="{CC2D2BD5-5C74-444B-BF75-2367DD5F5948}" srcOrd="0" destOrd="0" presId="urn:microsoft.com/office/officeart/2008/layout/RadialCluster"/>
    <dgm:cxn modelId="{0A8796BF-B74C-0541-97F3-9B1D0A58DA2A}" type="presOf" srcId="{C6E1A9D7-132E-7A40-B28C-67CE3AD13AC3}" destId="{55A4EEA1-1CC3-3746-9FC1-AB96FE42C9DA}" srcOrd="0" destOrd="0" presId="urn:microsoft.com/office/officeart/2008/layout/RadialCluster"/>
    <dgm:cxn modelId="{14E7CFCF-E8BE-E14E-B2ED-35E6D9475110}" type="presOf" srcId="{3C99064A-320E-8A4E-A542-9550B2BE6727}" destId="{C7BA0E6D-6F6D-7C4B-B826-35574881243A}" srcOrd="0" destOrd="0" presId="urn:microsoft.com/office/officeart/2008/layout/RadialCluster"/>
    <dgm:cxn modelId="{E94AE9D0-4976-1E42-A5E3-EFDC27DB496C}" srcId="{5AB55894-81AE-2640-8B57-29EC04617069}" destId="{2C8C84A5-E75E-B645-ABA1-442FCA8DF2AC}" srcOrd="0" destOrd="0" parTransId="{BADD8918-D429-8440-A411-2F7D207198B4}" sibTransId="{A4DD5B0D-059E-934A-8ACF-C90A40094039}"/>
    <dgm:cxn modelId="{1DDA90FB-7A7B-0448-84FA-D1BB840F68D6}" type="presParOf" srcId="{DE6E24B0-9062-E24A-8153-CA081A953DA5}" destId="{18E2682D-FC43-0F43-8732-F0CAEAADD8B9}" srcOrd="0" destOrd="0" presId="urn:microsoft.com/office/officeart/2008/layout/RadialCluster"/>
    <dgm:cxn modelId="{F9F79FE6-8409-E042-B788-A72E9BAA9A38}" type="presParOf" srcId="{DE6E24B0-9062-E24A-8153-CA081A953DA5}" destId="{F79CA8A5-91A3-1E49-8EAF-C752EF406C72}" srcOrd="1" destOrd="0" presId="urn:microsoft.com/office/officeart/2008/layout/RadialCluster"/>
    <dgm:cxn modelId="{30A54FB5-637C-5448-B9A9-42234539F513}" type="presParOf" srcId="{F79CA8A5-91A3-1E49-8EAF-C752EF406C72}" destId="{F6B46288-ACA3-D447-91D9-550DAA3187E6}" srcOrd="0" destOrd="0" presId="urn:microsoft.com/office/officeart/2008/layout/RadialCluster"/>
    <dgm:cxn modelId="{D709B1C6-88E6-9746-84AD-E721CB8A9F9B}" type="presParOf" srcId="{F79CA8A5-91A3-1E49-8EAF-C752EF406C72}" destId="{55A4EEA1-1CC3-3746-9FC1-AB96FE42C9DA}" srcOrd="1" destOrd="0" presId="urn:microsoft.com/office/officeart/2008/layout/RadialCluster"/>
    <dgm:cxn modelId="{67FDF9FD-8664-814B-81C5-96DD8A1602BE}" type="presParOf" srcId="{F79CA8A5-91A3-1E49-8EAF-C752EF406C72}" destId="{45106DF4-8A55-3643-A0E6-F667B35CCE50}" srcOrd="2" destOrd="0" presId="urn:microsoft.com/office/officeart/2008/layout/RadialCluster"/>
    <dgm:cxn modelId="{38D567D9-2E1A-4044-BCF5-5A2F45D2AAEA}" type="presParOf" srcId="{F79CA8A5-91A3-1E49-8EAF-C752EF406C72}" destId="{F976D3B8-23B7-8644-AF49-DF85A3C122F6}" srcOrd="3" destOrd="0" presId="urn:microsoft.com/office/officeart/2008/layout/RadialCluster"/>
    <dgm:cxn modelId="{6935AAAF-0AD1-DE4C-B748-4E86F4D716C7}" type="presParOf" srcId="{F79CA8A5-91A3-1E49-8EAF-C752EF406C72}" destId="{CC2D2BD5-5C74-444B-BF75-2367DD5F5948}" srcOrd="4" destOrd="0" presId="urn:microsoft.com/office/officeart/2008/layout/RadialCluster"/>
    <dgm:cxn modelId="{C8EDADD0-F077-B94F-954B-1E5C60285EC5}" type="presParOf" srcId="{DE6E24B0-9062-E24A-8153-CA081A953DA5}" destId="{C7BA0E6D-6F6D-7C4B-B826-35574881243A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A0E6D-6F6D-7C4B-B826-35574881243A}">
      <dsp:nvSpPr>
        <dsp:cNvPr id="0" name=""/>
        <dsp:cNvSpPr/>
      </dsp:nvSpPr>
      <dsp:spPr>
        <a:xfrm>
          <a:off x="5040984" y="2831489"/>
          <a:ext cx="65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772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2682D-FC43-0F43-8732-F0CAEAADD8B9}">
      <dsp:nvSpPr>
        <dsp:cNvPr id="0" name=""/>
        <dsp:cNvSpPr/>
      </dsp:nvSpPr>
      <dsp:spPr>
        <a:xfrm>
          <a:off x="3311971" y="1966983"/>
          <a:ext cx="1729013" cy="1729013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Raleway" panose="020B0003030101060003" pitchFamily="34" charset="0"/>
            </a:rPr>
            <a:t>Board of Directors</a:t>
          </a:r>
        </a:p>
      </dsp:txBody>
      <dsp:txXfrm>
        <a:off x="3396374" y="2051386"/>
        <a:ext cx="1560207" cy="1560207"/>
      </dsp:txXfrm>
    </dsp:sp>
    <dsp:sp modelId="{F6B46288-ACA3-D447-91D9-550DAA3187E6}">
      <dsp:nvSpPr>
        <dsp:cNvPr id="0" name=""/>
        <dsp:cNvSpPr/>
      </dsp:nvSpPr>
      <dsp:spPr>
        <a:xfrm>
          <a:off x="5691756" y="2252270"/>
          <a:ext cx="1158438" cy="1158438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Raleway" panose="020B0003030101060003" pitchFamily="34" charset="0"/>
            </a:rPr>
            <a:t>Leadership Team</a:t>
          </a:r>
        </a:p>
      </dsp:txBody>
      <dsp:txXfrm>
        <a:off x="5748306" y="2308820"/>
        <a:ext cx="1045338" cy="1045338"/>
      </dsp:txXfrm>
    </dsp:sp>
    <dsp:sp modelId="{55A4EEA1-1CC3-3746-9FC1-AB96FE42C9DA}">
      <dsp:nvSpPr>
        <dsp:cNvPr id="0" name=""/>
        <dsp:cNvSpPr/>
      </dsp:nvSpPr>
      <dsp:spPr>
        <a:xfrm rot="18900000">
          <a:off x="6704368" y="1900214"/>
          <a:ext cx="9957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5763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06DF4-8A55-3643-A0E6-F667B35CCE50}">
      <dsp:nvSpPr>
        <dsp:cNvPr id="0" name=""/>
        <dsp:cNvSpPr/>
      </dsp:nvSpPr>
      <dsp:spPr>
        <a:xfrm>
          <a:off x="7554306" y="389720"/>
          <a:ext cx="1158438" cy="1158438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Raleway" panose="020B0003030101060003" pitchFamily="34" charset="0"/>
            </a:rPr>
            <a:t>Iron Table</a:t>
          </a:r>
        </a:p>
      </dsp:txBody>
      <dsp:txXfrm>
        <a:off x="7610856" y="446270"/>
        <a:ext cx="1045338" cy="1045338"/>
      </dsp:txXfrm>
    </dsp:sp>
    <dsp:sp modelId="{F976D3B8-23B7-8644-AF49-DF85A3C122F6}">
      <dsp:nvSpPr>
        <dsp:cNvPr id="0" name=""/>
        <dsp:cNvSpPr/>
      </dsp:nvSpPr>
      <dsp:spPr>
        <a:xfrm rot="2700000">
          <a:off x="6704368" y="3762764"/>
          <a:ext cx="9957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5763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D2BD5-5C74-444B-BF75-2367DD5F5948}">
      <dsp:nvSpPr>
        <dsp:cNvPr id="0" name=""/>
        <dsp:cNvSpPr/>
      </dsp:nvSpPr>
      <dsp:spPr>
        <a:xfrm>
          <a:off x="7554306" y="4114820"/>
          <a:ext cx="1158438" cy="1158438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Raleway" panose="020B0003030101060003" pitchFamily="34" charset="0"/>
            </a:rPr>
            <a:t>Iron Rep</a:t>
          </a:r>
        </a:p>
      </dsp:txBody>
      <dsp:txXfrm>
        <a:off x="7610856" y="4171370"/>
        <a:ext cx="1045338" cy="1045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B607F-CCD8-3A47-ADE9-BC105D793BDF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F84-8380-294D-BCE6-E1372B3E6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82F84-8380-294D-BCE6-E1372B3E6F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9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row&#10;&#10;Description automatically generated with medium confidence">
            <a:extLst>
              <a:ext uri="{FF2B5EF4-FFF2-40B4-BE49-F238E27FC236}">
                <a16:creationId xmlns:a16="http://schemas.microsoft.com/office/drawing/2014/main" id="{C96809E0-DA1E-4147-9821-A939F350B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r="7594" b="19097"/>
          <a:stretch/>
        </p:blipFill>
        <p:spPr>
          <a:xfrm>
            <a:off x="0" y="2310436"/>
            <a:ext cx="12192000" cy="4547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F96AD-9B02-A447-AAEA-CD4CBA8016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3700" y="5993193"/>
            <a:ext cx="1010478" cy="7967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B73EF-D6C2-CD4A-A112-84EE85D0C0DD}"/>
              </a:ext>
            </a:extLst>
          </p:cNvPr>
          <p:cNvSpPr/>
          <p:nvPr userDrawn="1"/>
        </p:nvSpPr>
        <p:spPr>
          <a:xfrm>
            <a:off x="11465781" y="341907"/>
            <a:ext cx="750072" cy="318052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AD7896-E0AA-624F-B5B8-19EE46713BFC}"/>
              </a:ext>
            </a:extLst>
          </p:cNvPr>
          <p:cNvSpPr/>
          <p:nvPr userDrawn="1"/>
        </p:nvSpPr>
        <p:spPr>
          <a:xfrm>
            <a:off x="11465781" y="685140"/>
            <a:ext cx="750072" cy="318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617C40-2B56-4145-85E3-15B267119A3A}"/>
              </a:ext>
            </a:extLst>
          </p:cNvPr>
          <p:cNvSpPr/>
          <p:nvPr userDrawn="1"/>
        </p:nvSpPr>
        <p:spPr>
          <a:xfrm>
            <a:off x="11465781" y="1028373"/>
            <a:ext cx="750072" cy="318052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1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090C-B4C7-1787-A32F-61EDCB850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5790-DB2F-DCFB-CBDC-B576A6272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2B736-6389-D190-66A8-8D69CDB9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C31C-FF9C-E34F-9675-787E02350AF1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EAD5-6B9C-D45E-D08B-FAD3A5FE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2C2F3-5250-306A-AC56-F7B83A8A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6A7-ABC9-834D-967C-A78A2E86C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14754-B21E-D944-85AE-F4DD74E6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118ED-2957-AE4E-9D21-FA3A10AEE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D8992-422E-5D44-875E-B4327B1E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58B94-ED6F-D74A-A1CB-43F255EE5DC0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4E24-137B-7847-BD4F-340028025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47DAF-5E9D-A04B-A6EB-7520FDC55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39FA-6E87-0E4F-A25D-A846FA13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0D_B7E46AF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1B_AB95151A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microsoft.com/office/2018/10/relationships/comments" Target="../comments/modernComment_104_638F783C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7DFEBE-399F-4CD7-3A07-51C140FEF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01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2DD689-D180-0532-9FA0-EDE5E3E7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7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436237-BF48-1433-1BB0-36C2BBB4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858F4D-3275-CE8D-C001-32276D8F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087F9-3908-3613-35C7-4F20A1D7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8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0F46A-EBAC-0452-2A69-884D26DD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7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F8CC5A-695A-0F65-8AD8-4646D5C91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5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03D3F-0EC5-BDFF-9796-143DA5BE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0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7DFEBE-399F-4CD7-3A07-51C140FE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8B0E7-0C70-59FA-7D01-C8C5F0C4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FA244-F590-9E45-5700-5EFD8C1D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D2FA3-C7D8-5495-522D-28FEA306D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28" y="15933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latin typeface="Raleway" panose="020B00030301010600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Raleway" panose="020B00030301010600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770E7-C814-6B83-D637-603E0FB1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332"/>
            <a:ext cx="121920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4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0058B-2C72-6C58-E7C5-04F95C36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B397A71-1A78-13E1-71CF-E53990EB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42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7DC95A2-DDCA-B49D-21D4-75560E10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BBB82-1BF9-E318-4B83-617EC8E1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5" y="9787"/>
            <a:ext cx="10515600" cy="1325563"/>
          </a:xfrm>
        </p:spPr>
        <p:txBody>
          <a:bodyPr/>
          <a:lstStyle/>
          <a:p>
            <a:r>
              <a:rPr lang="en-US" b="1" dirty="0">
                <a:latin typeface="Raleway" panose="020B0003030101060003" pitchFamily="34" charset="0"/>
              </a:rPr>
              <a:t>Structure &amp; Strategy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EA6317-957C-4EEB-0309-A10B9D3E28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473378" y="975619"/>
          <a:ext cx="12027108" cy="540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DA6FF1-31F8-5A2B-2F2D-B80472E265D0}"/>
              </a:ext>
            </a:extLst>
          </p:cNvPr>
          <p:cNvCxnSpPr>
            <a:cxnSpLocks/>
          </p:cNvCxnSpPr>
          <p:nvPr/>
        </p:nvCxnSpPr>
        <p:spPr>
          <a:xfrm>
            <a:off x="6096000" y="3677202"/>
            <a:ext cx="4047450" cy="0"/>
          </a:xfrm>
          <a:prstGeom prst="straightConnector1">
            <a:avLst/>
          </a:prstGeom>
          <a:ln w="180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493F55-57AD-9050-96BD-85B6427A6F7A}"/>
              </a:ext>
            </a:extLst>
          </p:cNvPr>
          <p:cNvSpPr txBox="1"/>
          <p:nvPr/>
        </p:nvSpPr>
        <p:spPr>
          <a:xfrm>
            <a:off x="6534798" y="3001505"/>
            <a:ext cx="282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anose="020B0003030101060003" pitchFamily="34" charset="0"/>
              </a:rPr>
              <a:t>LOCAL IMPACT</a:t>
            </a:r>
            <a:r>
              <a:rPr lang="en-US" dirty="0">
                <a:latin typeface="Raleway" panose="020B00030301010600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26B208-7854-DBEF-4EB9-7FE1C9A9C690}"/>
              </a:ext>
            </a:extLst>
          </p:cNvPr>
          <p:cNvSpPr txBox="1"/>
          <p:nvPr/>
        </p:nvSpPr>
        <p:spPr>
          <a:xfrm>
            <a:off x="6534798" y="1650714"/>
            <a:ext cx="410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anose="020B0003030101060003" pitchFamily="34" charset="0"/>
              </a:rPr>
              <a:t>(Network &amp; Influence)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31536-4FC0-41CC-F6CF-F2F374B6D6BC}"/>
              </a:ext>
            </a:extLst>
          </p:cNvPr>
          <p:cNvSpPr txBox="1"/>
          <p:nvPr/>
        </p:nvSpPr>
        <p:spPr>
          <a:xfrm>
            <a:off x="6534798" y="5375984"/>
            <a:ext cx="394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aleway" panose="020B0003030101060003" pitchFamily="34" charset="0"/>
              </a:rPr>
              <a:t>(Execution of Plan)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EBB7DD-F148-2FED-F1AE-FD0BCC6610EB}"/>
              </a:ext>
            </a:extLst>
          </p:cNvPr>
          <p:cNvCxnSpPr/>
          <p:nvPr/>
        </p:nvCxnSpPr>
        <p:spPr>
          <a:xfrm>
            <a:off x="5657203" y="2582944"/>
            <a:ext cx="0" cy="246982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3468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BD637F-7CA1-A401-98CE-27C5AD16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0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7F2E54-8E4E-4CA5-B908-0CA21675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496DB41566FF4C9D33364E62318DF4" ma:contentTypeVersion="17" ma:contentTypeDescription="Create a new document." ma:contentTypeScope="" ma:versionID="e8a5a29b254ff4f5dc974ca97456352d">
  <xsd:schema xmlns:xsd="http://www.w3.org/2001/XMLSchema" xmlns:xs="http://www.w3.org/2001/XMLSchema" xmlns:p="http://schemas.microsoft.com/office/2006/metadata/properties" xmlns:ns2="eee38e4c-ba27-4103-920c-869af16333db" xmlns:ns3="a82f3889-bd59-4dc2-b726-ddd4eeff7c9d" targetNamespace="http://schemas.microsoft.com/office/2006/metadata/properties" ma:root="true" ma:fieldsID="2324cafb1c323cff4e81b53b836d9c4d" ns2:_="" ns3:_="">
    <xsd:import namespace="eee38e4c-ba27-4103-920c-869af16333db"/>
    <xsd:import namespace="a82f3889-bd59-4dc2-b726-ddd4eeff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38e4c-ba27-4103-920c-869af1633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4032085-a5fa-42ed-8609-be84aa487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3889-bd59-4dc2-b726-ddd4eeff7c9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aa3aaab-facf-41ed-829f-8600c21d23c5}" ma:internalName="TaxCatchAll" ma:showField="CatchAllData" ma:web="a82f3889-bd59-4dc2-b726-ddd4eeff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e38e4c-ba27-4103-920c-869af16333db">
      <Terms xmlns="http://schemas.microsoft.com/office/infopath/2007/PartnerControls"/>
    </lcf76f155ced4ddcb4097134ff3c332f>
    <TaxCatchAll xmlns="a82f3889-bd59-4dc2-b726-ddd4eeff7c9d" xsi:nil="true"/>
    <SharedWithUsers xmlns="a82f3889-bd59-4dc2-b726-ddd4eeff7c9d">
      <UserInfo>
        <DisplayName>Steve Glick</DisplayName>
        <AccountId>11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BBE896-C9C0-4A07-A3F3-FBF602F5F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e38e4c-ba27-4103-920c-869af16333db"/>
    <ds:schemaRef ds:uri="a82f3889-bd59-4dc2-b726-ddd4eeff7c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E350C5-C79F-4666-B900-18EDA4AF0C0A}">
  <ds:schemaRefs>
    <ds:schemaRef ds:uri="eee38e4c-ba27-4103-920c-869af16333db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82f3889-bd59-4dc2-b726-ddd4eeff7c9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6AAD1FC-2133-4FB6-9EC2-213A1D634F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13068</TotalTime>
  <Words>25</Words>
  <Application>Microsoft Macintosh PowerPoint</Application>
  <PresentationFormat>Widescreen</PresentationFormat>
  <Paragraphs>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&amp;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Glick</dc:creator>
  <cp:lastModifiedBy>Steve Glick</cp:lastModifiedBy>
  <cp:revision>10</cp:revision>
  <dcterms:created xsi:type="dcterms:W3CDTF">2021-08-18T15:04:54Z</dcterms:created>
  <dcterms:modified xsi:type="dcterms:W3CDTF">2022-12-07T16:30:53Z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0x010100D4496DB41566FF4C9D33364E62318DF4</vt:lpwstr>
  </property>
  <property fmtid="{D5CDD505-2E9C-101B-9397-08002B2CF9AE}" pid="3" name="MediaServiceImageTags">
    <vt:lpwstr/>
  </property>
</Properties>
</file>